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59" r:id="rId5"/>
    <p:sldId id="284" r:id="rId6"/>
    <p:sldId id="263" r:id="rId7"/>
    <p:sldId id="285" r:id="rId8"/>
    <p:sldId id="327" r:id="rId9"/>
    <p:sldId id="326" r:id="rId10"/>
    <p:sldId id="328" r:id="rId11"/>
    <p:sldId id="329" r:id="rId12"/>
    <p:sldId id="330" r:id="rId13"/>
    <p:sldId id="337" r:id="rId14"/>
    <p:sldId id="331" r:id="rId15"/>
    <p:sldId id="332" r:id="rId16"/>
    <p:sldId id="334" r:id="rId17"/>
    <p:sldId id="335" r:id="rId18"/>
    <p:sldId id="333" r:id="rId19"/>
    <p:sldId id="286" r:id="rId20"/>
    <p:sldId id="288" r:id="rId21"/>
    <p:sldId id="338" r:id="rId2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542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 smtClean="0">
                <a:solidFill>
                  <a:srgbClr val="1B4367"/>
                </a:solidFill>
                <a:cs typeface="+mn-ea"/>
                <a:sym typeface="+mn-lt"/>
              </a:rPr>
              <a:t>智能水阀微信小程序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6390013" y="3226324"/>
            <a:ext cx="3461808" cy="80708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algn="l" eaLnBrk="0" hangingPunct="0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161640108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林依泠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algn="l" eaLnBrk="0" hangingPunct="0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161640201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徐瑞涓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algn="l" eaLnBrk="0" hangingPunct="0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161640230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朱亚非       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algn="l" eaLnBrk="0" hangingPunct="0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161640231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龚梓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58668" y="2626926"/>
            <a:ext cx="3469670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计算机科学与技术学院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	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物联网工程专业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video>
          </p:childTnLst>
        </p:cTn>
      </p:par>
    </p:tnLst>
    <p:bldLst>
      <p:bldP spid="7" grpId="0"/>
      <p:bldP spid="3075" grpId="0" bldLvl="0" animBg="1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/>
          <p:nvPr/>
        </p:nvGrpSpPr>
        <p:grpSpPr>
          <a:xfrm>
            <a:off x="1013313" y="112150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031365" y="1027430"/>
            <a:ext cx="2450465" cy="2152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DeviceList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设备简要信息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1892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设备名称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设备备注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当前开度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设备状态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是否可控制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是否为该设备管理员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295" y="309880"/>
            <a:ext cx="262763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2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小程序数据结构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1013667" y="323240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2388870" y="3175635"/>
            <a:ext cx="2156460" cy="2152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DeviceInfo 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设备运行参数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2389045" y="3450868"/>
            <a:ext cx="2157202" cy="16617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开关状态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状态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网络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故障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2380" y="745490"/>
            <a:ext cx="3489960" cy="2385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80" y="3175635"/>
            <a:ext cx="2499360" cy="186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414216" y="98768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1"/>
          <p:cNvGrpSpPr/>
          <p:nvPr/>
        </p:nvGrpSpPr>
        <p:grpSpPr>
          <a:xfrm>
            <a:off x="525828" y="3403860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文本框 15"/>
          <p:cNvSpPr txBox="1"/>
          <p:nvPr/>
        </p:nvSpPr>
        <p:spPr>
          <a:xfrm>
            <a:off x="709295" y="309880"/>
            <a:ext cx="2627630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2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小程序数据结构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618615" y="772160"/>
            <a:ext cx="2329815" cy="2152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DeviceConfig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设备配置参数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791268" y="981491"/>
            <a:ext cx="2157202" cy="17773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设备名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备注名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序列号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备注信息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控制密码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共享设备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删除设备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1781175" y="3244850"/>
            <a:ext cx="2397760" cy="2152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DeviceLog 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设备日志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901365" y="3798351"/>
            <a:ext cx="2157202" cy="1107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修改时间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修改用户的号码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修改的参数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修改后的结果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3795" y="110490"/>
            <a:ext cx="3093720" cy="2956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95" y="3244850"/>
            <a:ext cx="31318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295" y="309880"/>
            <a:ext cx="289496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3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、后端服务器接口设计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1415415"/>
            <a:ext cx="7909560" cy="6934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7850" y="964565"/>
            <a:ext cx="41135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向服务器发起</a:t>
            </a:r>
            <a:r>
              <a:rPr lang="en-US" altLang="zh-CN"/>
              <a:t>GET</a:t>
            </a:r>
            <a:r>
              <a:rPr lang="zh-CN" altLang="en-US"/>
              <a:t>请求</a:t>
            </a:r>
            <a:r>
              <a:rPr lang="en-US" altLang="zh-CN"/>
              <a:t>,</a:t>
            </a:r>
            <a:r>
              <a:rPr lang="zh-CN" altLang="en-US"/>
              <a:t>，即可得到设备的运行参数</a:t>
            </a:r>
            <a:endParaRPr lang="zh-CN" altLang="en-US"/>
          </a:p>
        </p:txBody>
      </p:sp>
      <p:pic>
        <p:nvPicPr>
          <p:cNvPr id="6" name="图片 5" descr="未命名文件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2669540"/>
            <a:ext cx="7886700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74700" y="283845"/>
            <a:ext cx="2816225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3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、后端服务器接口设计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012825"/>
            <a:ext cx="758571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06841" y="4532122"/>
            <a:ext cx="1453415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用户数据表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4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、数据库设计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40139" y="4531792"/>
            <a:ext cx="1409414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设备表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8205" y="505460"/>
            <a:ext cx="3849370" cy="3797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517015"/>
            <a:ext cx="3032760" cy="191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4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691296" y="3696462"/>
            <a:ext cx="1453415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用户设备表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4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数据库设计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22664" y="3717087"/>
            <a:ext cx="1409414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设备日志表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974725"/>
            <a:ext cx="3629660" cy="2633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75" y="1395730"/>
            <a:ext cx="367284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4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UI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界面完善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0-01-06-19-46-37-080_com.tencent.m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" y="640715"/>
            <a:ext cx="1860550" cy="4034155"/>
          </a:xfrm>
          <a:prstGeom prst="rect">
            <a:avLst/>
          </a:prstGeom>
        </p:spPr>
      </p:pic>
      <p:pic>
        <p:nvPicPr>
          <p:cNvPr id="3" name="图片 2" descr="Screenshot_2020-01-06-19-44-18-545_com.tencent.m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55" y="657225"/>
            <a:ext cx="1927225" cy="4176395"/>
          </a:xfrm>
          <a:prstGeom prst="rect">
            <a:avLst/>
          </a:prstGeom>
        </p:spPr>
      </p:pic>
      <p:pic>
        <p:nvPicPr>
          <p:cNvPr id="4" name="图片 3" descr="Screenshot_2020-01-06-19-44-10-603_com.tencent.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0" y="657225"/>
            <a:ext cx="1934210" cy="4192905"/>
          </a:xfrm>
          <a:prstGeom prst="rect">
            <a:avLst/>
          </a:prstGeom>
        </p:spPr>
      </p:pic>
      <p:pic>
        <p:nvPicPr>
          <p:cNvPr id="5" name="图片 4" descr="Screenshot_2020-01-06-19-46-08-922_com.tencent.m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90" y="657860"/>
            <a:ext cx="1932940" cy="419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790473" y="276182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研究成果展示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感谢聆听</a:t>
            </a:r>
            <a:endParaRPr lang="zh-CN" altLang="en-US" sz="3000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58770" y="1417955"/>
            <a:ext cx="318135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徐瑞涓：小程序界面开发及数据库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林依</a:t>
            </a:r>
            <a:r>
              <a:rPr lang="zh-CN" altLang="en-US"/>
              <a:t>泠：小程序逻辑和接口设计</a:t>
            </a:r>
            <a:endParaRPr lang="zh-CN" altLang="en-US"/>
          </a:p>
          <a:p>
            <a:pPr algn="l"/>
            <a:br>
              <a:rPr lang="zh-CN" altLang="en-US"/>
            </a:br>
            <a:r>
              <a:rPr lang="zh-CN" altLang="en-US"/>
              <a:t>龚   梓：</a:t>
            </a:r>
            <a:r>
              <a:rPr lang="zh-CN" altLang="en-US">
                <a:sym typeface="+mn-ea"/>
              </a:rPr>
              <a:t>小程序逻辑和接口开发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朱亚非：后端服务器开发和设计</a:t>
            </a:r>
            <a:endParaRPr lang="zh-CN" altLang="en-US">
              <a:sym typeface="+mn-ea"/>
            </a:endParaRPr>
          </a:p>
        </p:txBody>
      </p:sp>
      <p:sp>
        <p:nvSpPr>
          <p:cNvPr id="31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小组分工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选题背景与意义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研究方法与思路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研究成果与应用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相关心得与总结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选题背景与意义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2639646" y="3249600"/>
            <a:ext cx="3860006" cy="310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选题的背景和意义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12" name="文本框 11"/>
          <p:cNvSpPr txBox="1"/>
          <p:nvPr/>
        </p:nvSpPr>
        <p:spPr>
          <a:xfrm>
            <a:off x="4637640" y="975624"/>
            <a:ext cx="3693026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传统的水阀需要手动调节和开关，或连接很长的线到控制室进行控制，在一个农田的灌溉项目里，数量繁多的水阀控制起来不是很便捷。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随着技术发展，出现了低功耗、低成本的物联网通信，通信模块可以通过通信板发送控制命令，使得远程对访问进行控制。传统的机房控制方式得以改变，可以通过手机app，电脑网站等方式进行控制。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   微信是一个装机量大，使用非常频繁的移动应用，用户对该软件已经十分熟悉，通过微信实时对物联网终端的数据采集和实时控制，将大大便捷农业的灌溉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。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198245"/>
            <a:ext cx="4067175" cy="274764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研究方法与思路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833846" y="260890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项目结构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1364615"/>
            <a:ext cx="7267575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 smtClean="0">
                <a:solidFill>
                  <a:srgbClr val="1B4367"/>
                </a:solidFill>
                <a:cs typeface="+mn-ea"/>
                <a:sym typeface="+mn-lt"/>
              </a:rPr>
              <a:t>研究的方法和思路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730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966470" y="3197860"/>
            <a:ext cx="1624330" cy="3143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B4367"/>
                </a:solidFill>
                <a:cs typeface="+mn-ea"/>
                <a:sym typeface="+mn-lt"/>
              </a:rPr>
              <a:t>小程序界面设计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2719669" y="1725792"/>
            <a:ext cx="1971675" cy="3143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B4367"/>
                </a:solidFill>
                <a:cs typeface="+mn-ea"/>
                <a:sym typeface="+mn-lt"/>
              </a:rPr>
              <a:t>小程序数据结构设计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587609" y="3198115"/>
            <a:ext cx="1971675" cy="3143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B4367"/>
                </a:solidFill>
                <a:cs typeface="+mn-ea"/>
                <a:sym typeface="+mn-lt"/>
              </a:rPr>
              <a:t>后端服务器接口设计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811457" y="1769607"/>
            <a:ext cx="1156335" cy="3143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B4367"/>
                </a:solidFill>
                <a:cs typeface="+mn-ea"/>
                <a:sym typeface="+mn-lt"/>
              </a:rPr>
              <a:t>数据库设计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70" grpId="0"/>
      <p:bldP spid="72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1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小程序界面设计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0-01-06-18-59-20-681_com.tencent.m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657225"/>
            <a:ext cx="1827530" cy="3960495"/>
          </a:xfrm>
          <a:prstGeom prst="rect">
            <a:avLst/>
          </a:prstGeom>
        </p:spPr>
      </p:pic>
      <p:pic>
        <p:nvPicPr>
          <p:cNvPr id="3" name="图片 2" descr="Screenshot_2020-01-06-19-43-48-903_com.tencent.m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640715"/>
            <a:ext cx="1793875" cy="3889375"/>
          </a:xfrm>
          <a:prstGeom prst="rect">
            <a:avLst/>
          </a:prstGeom>
        </p:spPr>
      </p:pic>
      <p:pic>
        <p:nvPicPr>
          <p:cNvPr id="4" name="图片 3" descr="Screenshot_2020-01-06-18-55-42-777_com.tencent.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657225"/>
            <a:ext cx="1795145" cy="388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1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、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小程序界面设计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0-01-06-18-56-47-814_com.tencent.m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662940"/>
            <a:ext cx="1892300" cy="4100830"/>
          </a:xfrm>
          <a:prstGeom prst="rect">
            <a:avLst/>
          </a:prstGeom>
        </p:spPr>
      </p:pic>
      <p:pic>
        <p:nvPicPr>
          <p:cNvPr id="3" name="图片 2" descr="Screenshot_2020-01-06-18-57-20-835_com.tencent.m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915" y="657225"/>
            <a:ext cx="1897380" cy="4111625"/>
          </a:xfrm>
          <a:prstGeom prst="rect">
            <a:avLst/>
          </a:prstGeom>
        </p:spPr>
      </p:pic>
      <p:pic>
        <p:nvPicPr>
          <p:cNvPr id="4" name="图片 3" descr="Screenshot_2020-01-06-18-58-35-643_com.tencent.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45" y="640715"/>
            <a:ext cx="1891030" cy="410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WPS 演示</Application>
  <PresentationFormat>全屏显示(16:9)</PresentationFormat>
  <Paragraphs>154</Paragraphs>
  <Slides>19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楷体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category>qzuser</cp:category>
  <cp:lastModifiedBy>Hooray</cp:lastModifiedBy>
  <cp:revision>58</cp:revision>
  <dcterms:created xsi:type="dcterms:W3CDTF">2016-05-20T12:59:00Z</dcterms:created>
  <dcterms:modified xsi:type="dcterms:W3CDTF">2020-01-06T15:57:55Z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